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0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 varScale="1">
        <p:scale>
          <a:sx n="63" d="100"/>
          <a:sy n="63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Relationship Id="rId27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2966073" y="5067928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11850</TotalTime>
  <Words>327</Words>
  <Application>Microsoft Office PowerPoint</Application>
  <PresentationFormat>사용자 지정</PresentationFormat>
  <Paragraphs>308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1717</cp:revision>
  <dcterms:created xsi:type="dcterms:W3CDTF">2014-09-26T00:08:04Z</dcterms:created>
  <dcterms:modified xsi:type="dcterms:W3CDTF">2024-03-29T02:01:20Z</dcterms:modified>
</cp:coreProperties>
</file>